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D0249-DADC-4595-A04A-FDDB513A388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D31F-BA49-4FC3-B487-E4A5D48D9D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10750" cy="132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2016-09-29T13:58:31Z</dcterms:created>
  <dcterms:modified xsi:type="dcterms:W3CDTF">2016-09-29T14:01:45Z</dcterms:modified>
</cp:coreProperties>
</file>